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2" roundtripDataSignature="AMtx7mhN5fmrRVrZXybFKzYbcBN7eStHv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customschemas.google.com/relationships/presentationmetadata" Target="meta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4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704718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347a48395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6347a48395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6347a483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B528A99E-9BFE-496F-8141-83FB0FD246D7}"/>
              </a:ext>
            </a:extLst>
          </p:cNvPr>
          <p:cNvSpPr/>
          <p:nvPr/>
        </p:nvSpPr>
        <p:spPr>
          <a:xfrm>
            <a:off x="5220072" y="2636912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40CA1F7-3F62-48F7-ADF5-B614A2BA1EBF}"/>
              </a:ext>
            </a:extLst>
          </p:cNvPr>
          <p:cNvSpPr/>
          <p:nvPr/>
        </p:nvSpPr>
        <p:spPr>
          <a:xfrm>
            <a:off x="4407270" y="34290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Siti web e video (esercitazione)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SERCITAZIONE 1/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4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457200" y="204354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1.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Utilizza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tuo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cellulare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 tablet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connetterti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rete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disponibile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(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wi-fi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o rete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dati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).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2.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Internet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riguardanti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medicinale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è stato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prescritto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persona di cui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prendi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cura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3.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ditta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farmaceutica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produce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suddetto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famaco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47a48395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6347a48395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6347a48395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ESERCITAZIONE 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4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0" name="Google Shape;130;g6347a48395_0_0"/>
          <p:cNvSpPr txBox="1"/>
          <p:nvPr/>
        </p:nvSpPr>
        <p:spPr>
          <a:xfrm>
            <a:off x="477699" y="204354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farmacia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vicina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luogo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cui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corso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a casa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potrebbe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vendere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farmaco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Cerca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ufficiali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relative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effetti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eventuale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incompatibilità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medicina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medicinali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paziente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assumendo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con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condizioni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sanitarie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segnalibro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links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individuato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organizzali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un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elenco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denominato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medicinale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ESERCITAZIONE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44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4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457200" y="1823580"/>
            <a:ext cx="8229300" cy="4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video con la app di You Tube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mostrino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esercizi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le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persone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più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anziane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per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preservare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la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loro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salute.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Seleziona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3 video con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descrizioni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dettagliate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con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riguardanti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esercizi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Cerca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nomi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degli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autori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video 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ed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eventuali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altri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video da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loro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prodotti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e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esprimi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opinione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ragionata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merito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al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fatto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tratti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buona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fonte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informazioni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trovate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Aggiungi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altri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video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utili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trovati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presso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fonti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affidabili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in un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nuovo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elenco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privato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di You Tube.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VOSTRA ATTENZIONE</a:t>
            </a:r>
            <a:endParaRPr sz="32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307</Words>
  <Application>Microsoft Office PowerPoint</Application>
  <PresentationFormat>Presentazione su schermo (4:3)</PresentationFormat>
  <Paragraphs>30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7</cp:revision>
  <dcterms:created xsi:type="dcterms:W3CDTF">2019-01-04T16:28:11Z</dcterms:created>
  <dcterms:modified xsi:type="dcterms:W3CDTF">2020-03-02T13:53:02Z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